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01744" algn="l"/>
                <a:tab pos="804912" algn="l"/>
                <a:tab pos="1208080" algn="l"/>
                <a:tab pos="1611248" algn="l"/>
                <a:tab pos="2014416" algn="l"/>
                <a:tab pos="2417585" algn="l"/>
                <a:tab pos="2820753" algn="l"/>
                <a:tab pos="3223921" algn="l"/>
                <a:tab pos="3627089" algn="l"/>
                <a:tab pos="4030258" algn="l"/>
                <a:tab pos="4433425" algn="l"/>
                <a:tab pos="4836594" algn="l"/>
                <a:tab pos="5239762" algn="l"/>
                <a:tab pos="5642930" algn="l"/>
                <a:tab pos="6046098" algn="l"/>
                <a:tab pos="6449267" algn="l"/>
                <a:tab pos="6852434" algn="l"/>
                <a:tab pos="7255603" algn="l"/>
                <a:tab pos="7658771" algn="l"/>
                <a:tab pos="8061939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AE44EF40-C3EA-4B3C-964A-4418463FE324}" type="slidenum">
              <a:rPr lang="es-MX" altLang="es-MX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276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://www.torreon.gob.mx/transparencia/infoficio.cfm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789920" y="979303"/>
            <a:ext cx="5806416" cy="315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eaLnBrk="1">
              <a:buClr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130273" y="979303"/>
            <a:ext cx="8752320" cy="1012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188" rIns="81639" bIns="40820"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>
              <a:buClrTx/>
              <a:buFontTx/>
              <a:buNone/>
            </a:pPr>
            <a:endParaRPr lang="es-MX" altLang="es-MX" dirty="0">
              <a:solidFill>
                <a:srgbClr val="000000"/>
              </a:solidFill>
            </a:endParaRPr>
          </a:p>
          <a:p>
            <a:pPr algn="just" eaLnBrk="1">
              <a:buClrTx/>
              <a:buSzTx/>
              <a:buFontTx/>
              <a:buNone/>
            </a:pPr>
            <a:r>
              <a:rPr lang="es-MX" altLang="es-MX" dirty="0">
                <a:solidFill>
                  <a:srgbClr val="000000"/>
                </a:solidFill>
              </a:rPr>
              <a:t>17.- Desglosé de la Ley de Ingresos por total  de ingreso por concepto de productos, disponible en la Pagina de gobierno </a:t>
            </a:r>
            <a:r>
              <a:rPr lang="es-MX" altLang="es-MX" dirty="0" smtClean="0">
                <a:solidFill>
                  <a:srgbClr val="000000"/>
                </a:solidFill>
              </a:rPr>
              <a:t>Municipal</a:t>
            </a:r>
          </a:p>
          <a:p>
            <a:pPr algn="ctr" eaLnBrk="1">
              <a:buClrTx/>
              <a:buSzTx/>
              <a:buFontTx/>
              <a:buNone/>
            </a:pP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r>
              <a:rPr lang="es-MX" altLang="es-MX" dirty="0">
                <a:solidFill>
                  <a:srgbClr val="000000"/>
                </a:solidFill>
                <a:hlinkClick r:id="rId5"/>
              </a:rPr>
              <a:t>http://</a:t>
            </a:r>
            <a:r>
              <a:rPr lang="es-MX" altLang="es-MX" dirty="0" smtClean="0">
                <a:solidFill>
                  <a:srgbClr val="000000"/>
                </a:solidFill>
                <a:hlinkClick r:id="rId5"/>
              </a:rPr>
              <a:t>www.torreon.gob.mx/transparencia/infoficio.cfm</a:t>
            </a:r>
            <a:r>
              <a:rPr lang="es-MX" altLang="es-MX" dirty="0" smtClean="0">
                <a:solidFill>
                  <a:srgbClr val="000000"/>
                </a:solidFill>
              </a:rPr>
              <a:t> </a:t>
            </a:r>
            <a:endParaRPr lang="es-MX" altLang="es-MX" dirty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92896"/>
            <a:ext cx="6656020" cy="3742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5934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35</Words>
  <Application>Microsoft Office PowerPoint</Application>
  <PresentationFormat>Presentación en pantalla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20</cp:revision>
  <dcterms:created xsi:type="dcterms:W3CDTF">2016-05-27T14:26:58Z</dcterms:created>
  <dcterms:modified xsi:type="dcterms:W3CDTF">2017-04-26T16:17:30Z</dcterms:modified>
</cp:coreProperties>
</file>